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B6C1"/>
    <a:srgbClr val="57516F"/>
    <a:srgbClr val="9F99B5"/>
    <a:srgbClr val="94105F"/>
    <a:srgbClr val="72AADC"/>
    <a:srgbClr val="3484CC"/>
    <a:srgbClr val="4A91D2"/>
    <a:srgbClr val="E27AA2"/>
    <a:srgbClr val="76B567"/>
    <a:srgbClr val="286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70" d="100"/>
          <a:sy n="70" d="100"/>
        </p:scale>
        <p:origin x="7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A31F9-2667-4180-BE6B-A3824257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61AD4D-401B-4583-9BF2-F37DDE9CB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6E2C15-2E43-423C-89F6-32A38BE7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C29400-16B4-4D09-8010-BDE6BDA5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A42582-CC30-462D-BD76-321EEC95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437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3D1B7-54BB-451F-BC68-2A6BD418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BBF380-5043-433E-B11B-9E623A4F4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919E22-ECF5-469F-AF39-63965F53A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EE05C9-A061-499F-BD86-D712641E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14EAAA-3A57-49E8-98FA-DFBB1945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881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273907-AF3A-4B62-B246-1D94C95380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DFEE51-D70C-441E-BF01-105A5A4E6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2A67B-4787-4CCE-85BD-4E4568FD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C95801-AAA6-4814-9203-F2DDDCD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385953-FC8A-4791-BDD8-664417D1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668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50B5C-6258-4022-99CF-EDB236D6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0A2A4A-C524-482C-B49F-EEA906E15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34FF2C-D063-445E-9A6D-41A7B130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060657-AFD9-455C-A561-89800845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91AEA7-DCAB-437F-874C-3377A584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494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D06C6-C28E-4D69-B142-73F09B47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88498C-CE26-438F-9D97-3F88D7782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1807CE-AF0F-4D10-B425-81F92AC3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7ED13C-DBA4-4352-BCDC-C362DEF1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C27FA8-75E9-4276-AB23-21989311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905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5E1A8-EADD-411D-9CDC-80B6B42A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B52D4-EB18-44C0-8B04-C29236808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1F236B-3B18-4263-94EA-8CDE624C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A50F99-BEEA-409C-923D-C7E2D76B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EEE0B2-4BBB-446F-A516-74E1351E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A129D9-4C6D-495D-A998-2C9AE7D3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304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13CA7-249B-42BA-A7EE-F9AB3717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FD423E-7425-4D48-BD83-BD4DF5506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5C146B-B474-4846-830D-F678EBDCB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EF8174-1E8D-40BF-A749-AA00D59B3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DAB08FB-8F3E-4E69-8FE0-21D4F82D22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0969EBA-2D11-4D43-A32F-38F1CD96F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735CFA4-0553-41FD-9020-3A9F9A50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DABC252-8772-4CBE-A2B6-26055578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190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B6E3F-D791-4190-A61B-6AEF75C9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84D6BD-03D6-4A42-BD33-BCF9C2F1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4844A-89D6-4B73-80FF-5E1973DB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AFBFDD-F901-4186-A8F2-AD15E136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177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E2DBD24-4275-4598-8F51-54274C297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CBFBFE-7DFB-4EC1-82E1-811E4B7B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1231F1-E0E6-406A-962F-34891AD9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51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58C53-C39F-492A-A806-DE2D0634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0C3A82-DC66-4D73-A571-E995292F2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66117E-40D3-44A5-92C4-7A960B148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24213D-C136-461C-89C0-1E02182E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D85224-1BDC-4845-A026-3978C49C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46B94A-1959-402A-8ED5-FD58DF33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302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13C44-A05A-4D70-9A3D-BCB22C06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556FA6F-792B-4AE6-A885-A9852492D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012797-80D5-4654-A86C-50DD3CC1D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DD9BFF-82A5-498E-BD60-5709F4DD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251790-553E-414D-868F-065AF947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5DE2E9-953B-4BE3-AC4F-21154F36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220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F6F710-4178-4CF4-8B18-4A23BDD4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8EFB4-273D-4DD0-94C2-1750F48DB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886EE8-249D-4CA5-9A27-6BF98D97C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F88C9-A5BC-45DA-A733-BB0909AB1CBC}" type="datetimeFigureOut">
              <a:rPr lang="es-MX" smtClean="0"/>
              <a:t>01/12/2018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9B65D-1E76-4485-84A8-57A349479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3FBF0E-6B07-479C-9DF1-EC441B35C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160F7-2C6C-4CFB-A56F-2B42BE9943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616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Conector: curvado 94">
            <a:extLst>
              <a:ext uri="{FF2B5EF4-FFF2-40B4-BE49-F238E27FC236}">
                <a16:creationId xmlns:a16="http://schemas.microsoft.com/office/drawing/2014/main" id="{E7CD3E9A-1C70-48CB-93AB-6490D835222A}"/>
              </a:ext>
            </a:extLst>
          </p:cNvPr>
          <p:cNvCxnSpPr>
            <a:cxnSpLocks/>
          </p:cNvCxnSpPr>
          <p:nvPr/>
        </p:nvCxnSpPr>
        <p:spPr>
          <a:xfrm flipV="1">
            <a:off x="6367293" y="2196200"/>
            <a:ext cx="2044521" cy="207255"/>
          </a:xfrm>
          <a:prstGeom prst="curvedConnector4">
            <a:avLst>
              <a:gd name="adj1" fmla="val 1673"/>
              <a:gd name="adj2" fmla="val 33541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curvado 62">
            <a:extLst>
              <a:ext uri="{FF2B5EF4-FFF2-40B4-BE49-F238E27FC236}">
                <a16:creationId xmlns:a16="http://schemas.microsoft.com/office/drawing/2014/main" id="{3EDB225A-F087-431E-A0E3-EAC09F093D02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8858061" y="2151105"/>
            <a:ext cx="2044521" cy="207255"/>
          </a:xfrm>
          <a:prstGeom prst="curvedConnector4">
            <a:avLst>
              <a:gd name="adj1" fmla="val 1673"/>
              <a:gd name="adj2" fmla="val 33541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curvado 85">
            <a:extLst>
              <a:ext uri="{FF2B5EF4-FFF2-40B4-BE49-F238E27FC236}">
                <a16:creationId xmlns:a16="http://schemas.microsoft.com/office/drawing/2014/main" id="{E13A9DAA-8B79-4B40-95FC-BD13D4052E6B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0687" y="1505795"/>
            <a:ext cx="1341496" cy="24583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curvado 79">
            <a:extLst>
              <a:ext uri="{FF2B5EF4-FFF2-40B4-BE49-F238E27FC236}">
                <a16:creationId xmlns:a16="http://schemas.microsoft.com/office/drawing/2014/main" id="{4508D145-B724-4DA0-BB63-6EF95585910C}"/>
              </a:ext>
            </a:extLst>
          </p:cNvPr>
          <p:cNvCxnSpPr>
            <a:cxnSpLocks/>
          </p:cNvCxnSpPr>
          <p:nvPr/>
        </p:nvCxnSpPr>
        <p:spPr>
          <a:xfrm flipV="1">
            <a:off x="3949231" y="1204189"/>
            <a:ext cx="2182514" cy="997597"/>
          </a:xfrm>
          <a:prstGeom prst="curvedConnector3">
            <a:avLst>
              <a:gd name="adj1" fmla="val 5602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025C68F-B53B-48AA-A92A-625EED86D02F}"/>
              </a:ext>
            </a:extLst>
          </p:cNvPr>
          <p:cNvCxnSpPr>
            <a:cxnSpLocks/>
          </p:cNvCxnSpPr>
          <p:nvPr/>
        </p:nvCxnSpPr>
        <p:spPr>
          <a:xfrm>
            <a:off x="974647" y="1153680"/>
            <a:ext cx="11698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EE656AF-EF5D-4D04-B42D-B80938631DCB}"/>
              </a:ext>
            </a:extLst>
          </p:cNvPr>
          <p:cNvCxnSpPr>
            <a:cxnSpLocks/>
          </p:cNvCxnSpPr>
          <p:nvPr/>
        </p:nvCxnSpPr>
        <p:spPr>
          <a:xfrm flipV="1">
            <a:off x="1144780" y="3825285"/>
            <a:ext cx="0" cy="75444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B85E361C-05C7-42AA-9D1B-45C732D53DF6}"/>
              </a:ext>
            </a:extLst>
          </p:cNvPr>
          <p:cNvCxnSpPr>
            <a:cxnSpLocks/>
          </p:cNvCxnSpPr>
          <p:nvPr/>
        </p:nvCxnSpPr>
        <p:spPr>
          <a:xfrm flipV="1">
            <a:off x="1735728" y="3133512"/>
            <a:ext cx="1543029" cy="39004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9B63CB6-EA9B-4FE3-92D0-130EC0085378}"/>
              </a:ext>
            </a:extLst>
          </p:cNvPr>
          <p:cNvCxnSpPr>
            <a:cxnSpLocks/>
          </p:cNvCxnSpPr>
          <p:nvPr/>
        </p:nvCxnSpPr>
        <p:spPr>
          <a:xfrm>
            <a:off x="2504531" y="1321753"/>
            <a:ext cx="1885131" cy="124386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C830B5-0B3C-426A-960F-2C07ECAAB590}"/>
              </a:ext>
            </a:extLst>
          </p:cNvPr>
          <p:cNvCxnSpPr>
            <a:cxnSpLocks/>
          </p:cNvCxnSpPr>
          <p:nvPr/>
        </p:nvCxnSpPr>
        <p:spPr>
          <a:xfrm flipV="1">
            <a:off x="11528916" y="3572041"/>
            <a:ext cx="0" cy="75444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4A2AF216-6AD3-4DA8-BFBE-0E04E4DC470D}"/>
              </a:ext>
            </a:extLst>
          </p:cNvPr>
          <p:cNvCxnSpPr>
            <a:cxnSpLocks/>
          </p:cNvCxnSpPr>
          <p:nvPr/>
        </p:nvCxnSpPr>
        <p:spPr>
          <a:xfrm>
            <a:off x="2768948" y="2565617"/>
            <a:ext cx="9024730" cy="768626"/>
          </a:xfrm>
          <a:prstGeom prst="curvedConnector3">
            <a:avLst>
              <a:gd name="adj1" fmla="val 44273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C65C550-7247-4C89-8E9B-B473C3440ED6}"/>
              </a:ext>
            </a:extLst>
          </p:cNvPr>
          <p:cNvSpPr/>
          <p:nvPr/>
        </p:nvSpPr>
        <p:spPr>
          <a:xfrm>
            <a:off x="2643037" y="2175572"/>
            <a:ext cx="1787520" cy="1471819"/>
          </a:xfrm>
          <a:prstGeom prst="roundRect">
            <a:avLst/>
          </a:prstGeom>
          <a:solidFill>
            <a:srgbClr val="76B567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Century Gothic" panose="020B0502020202020204" pitchFamily="34" charset="0"/>
              </a:rPr>
              <a:t>CAD</a:t>
            </a:r>
            <a:br>
              <a:rPr lang="es-MX" sz="2000" b="1" dirty="0">
                <a:latin typeface="Century Gothic" panose="020B0502020202020204" pitchFamily="34" charset="0"/>
              </a:rPr>
            </a:br>
            <a:r>
              <a:rPr lang="es-MX" sz="2000" b="1" dirty="0">
                <a:latin typeface="Century Gothic" panose="020B0502020202020204" pitchFamily="34" charset="0"/>
              </a:rPr>
              <a:t>ADC0809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D5013C4-B0B7-46B9-AB0B-F5ADF73A23D7}"/>
              </a:ext>
            </a:extLst>
          </p:cNvPr>
          <p:cNvSpPr/>
          <p:nvPr/>
        </p:nvSpPr>
        <p:spPr>
          <a:xfrm>
            <a:off x="9690771" y="2151105"/>
            <a:ext cx="2423622" cy="1471819"/>
          </a:xfrm>
          <a:prstGeom prst="roundRect">
            <a:avLst/>
          </a:prstGeom>
          <a:solidFill>
            <a:srgbClr val="72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>
                <a:latin typeface="Century Gothic" panose="020B0502020202020204" pitchFamily="34" charset="0"/>
              </a:rPr>
              <a:t>APP </a:t>
            </a:r>
            <a:br>
              <a:rPr lang="es-MX" sz="2400" b="1" dirty="0">
                <a:latin typeface="Century Gothic" panose="020B0502020202020204" pitchFamily="34" charset="0"/>
              </a:rPr>
            </a:br>
            <a:r>
              <a:rPr lang="es-MX" sz="2400" b="1" dirty="0">
                <a:latin typeface="Century Gothic" panose="020B0502020202020204" pitchFamily="34" charset="0"/>
              </a:rPr>
              <a:t>MÓVIL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BEFBDD1-D9EA-40CF-9066-8137BA3FECF3}"/>
              </a:ext>
            </a:extLst>
          </p:cNvPr>
          <p:cNvSpPr/>
          <p:nvPr/>
        </p:nvSpPr>
        <p:spPr>
          <a:xfrm>
            <a:off x="4710377" y="2175572"/>
            <a:ext cx="2129638" cy="1471819"/>
          </a:xfrm>
          <a:prstGeom prst="roundRect">
            <a:avLst/>
          </a:prstGeom>
          <a:solidFill>
            <a:srgbClr val="E27AA2"/>
          </a:solidFill>
          <a:ln>
            <a:solidFill>
              <a:srgbClr val="9410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latin typeface="Century Gothic" panose="020B0502020202020204" pitchFamily="34" charset="0"/>
              </a:rPr>
              <a:t>ARDUINO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882ADF7-03B2-45E7-96E3-AE7C23025631}"/>
              </a:ext>
            </a:extLst>
          </p:cNvPr>
          <p:cNvSpPr/>
          <p:nvPr/>
        </p:nvSpPr>
        <p:spPr>
          <a:xfrm>
            <a:off x="7119835" y="2175571"/>
            <a:ext cx="2291115" cy="1471820"/>
          </a:xfrm>
          <a:prstGeom prst="roundRect">
            <a:avLst/>
          </a:prstGeom>
          <a:solidFill>
            <a:srgbClr val="9F99B5"/>
          </a:solidFill>
          <a:ln>
            <a:solidFill>
              <a:srgbClr val="575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latin typeface="Century Gothic" panose="020B0502020202020204" pitchFamily="34" charset="0"/>
              </a:rPr>
              <a:t>MÓDULO</a:t>
            </a:r>
            <a:br>
              <a:rPr lang="es-MX" sz="2400" b="1" dirty="0">
                <a:latin typeface="Century Gothic" panose="020B0502020202020204" pitchFamily="34" charset="0"/>
              </a:rPr>
            </a:br>
            <a:r>
              <a:rPr lang="es-MX" sz="2400" b="1" dirty="0">
                <a:latin typeface="Century Gothic" panose="020B0502020202020204" pitchFamily="34" charset="0"/>
              </a:rPr>
              <a:t>BLUETOOTH</a:t>
            </a:r>
            <a:br>
              <a:rPr lang="es-MX" sz="2400" b="1" dirty="0">
                <a:latin typeface="Century Gothic" panose="020B0502020202020204" pitchFamily="34" charset="0"/>
              </a:rPr>
            </a:br>
            <a:r>
              <a:rPr lang="es-MX" sz="2400" b="1" dirty="0">
                <a:latin typeface="Century Gothic" panose="020B0502020202020204" pitchFamily="34" charset="0"/>
              </a:rPr>
              <a:t>HC-05</a:t>
            </a:r>
            <a:endParaRPr lang="es-MX" sz="2800" b="1" dirty="0">
              <a:latin typeface="Century Gothic" panose="020B0502020202020204" pitchFamily="34" charset="0"/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77B2E01-3B00-4DE4-AACE-F1A936543D9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36797" y="3647391"/>
            <a:ext cx="0" cy="75444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70CC7EB0-C38E-4A9E-91E2-2859F292BABC}"/>
              </a:ext>
            </a:extLst>
          </p:cNvPr>
          <p:cNvCxnSpPr>
            <a:cxnSpLocks/>
          </p:cNvCxnSpPr>
          <p:nvPr/>
        </p:nvCxnSpPr>
        <p:spPr>
          <a:xfrm flipV="1">
            <a:off x="6361643" y="3647391"/>
            <a:ext cx="0" cy="73032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076EE62-9CDC-4F4B-AE64-2184A3E496A7}"/>
              </a:ext>
            </a:extLst>
          </p:cNvPr>
          <p:cNvCxnSpPr>
            <a:cxnSpLocks/>
          </p:cNvCxnSpPr>
          <p:nvPr/>
        </p:nvCxnSpPr>
        <p:spPr>
          <a:xfrm flipV="1">
            <a:off x="9189908" y="3647391"/>
            <a:ext cx="0" cy="75444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EACAFE5A-DCF0-467B-AD08-13725939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60" y="3810350"/>
            <a:ext cx="1660657" cy="28193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E0EBB2-A74B-462A-97EA-7F584939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61" y="4061904"/>
            <a:ext cx="2200397" cy="2365400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836410E7-95CF-422C-A6FE-D26ED0B2F4DD}"/>
              </a:ext>
            </a:extLst>
          </p:cNvPr>
          <p:cNvSpPr/>
          <p:nvPr/>
        </p:nvSpPr>
        <p:spPr>
          <a:xfrm>
            <a:off x="1926218" y="232881"/>
            <a:ext cx="1857705" cy="147181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Century Gothic" panose="020B0502020202020204" pitchFamily="34" charset="0"/>
              </a:rPr>
              <a:t>SENSOR TEMPERATURA LM35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1EF47AB-FDF9-41D3-ACF1-1689C061DB8B}"/>
              </a:ext>
            </a:extLst>
          </p:cNvPr>
          <p:cNvSpPr/>
          <p:nvPr/>
        </p:nvSpPr>
        <p:spPr>
          <a:xfrm>
            <a:off x="167262" y="2399384"/>
            <a:ext cx="2016210" cy="147181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Century Gothic" panose="020B0502020202020204" pitchFamily="34" charset="0"/>
              </a:rPr>
              <a:t>SENSOR RESISTIVO: POTENCIOMETRO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B71C859-C520-4410-9C34-71B023FE4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3" y="154704"/>
            <a:ext cx="1628810" cy="205800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6B2313E-58E9-4865-833B-62BB429A2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" y="4435483"/>
            <a:ext cx="1964861" cy="1991821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D757E6A7-6007-4CE3-9A19-19FAB73C1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99" y="4130645"/>
            <a:ext cx="3653865" cy="186895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785C4A2C-4B4F-43DE-AF2A-292D85990A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 b="9627"/>
          <a:stretch/>
        </p:blipFill>
        <p:spPr>
          <a:xfrm>
            <a:off x="10179301" y="3757523"/>
            <a:ext cx="1935091" cy="3047701"/>
          </a:xfrm>
          <a:prstGeom prst="rect">
            <a:avLst/>
          </a:prstGeom>
        </p:spPr>
      </p:pic>
      <p:pic>
        <p:nvPicPr>
          <p:cNvPr id="1033" name="Imagen 1032">
            <a:extLst>
              <a:ext uri="{FF2B5EF4-FFF2-40B4-BE49-F238E27FC236}">
                <a16:creationId xmlns:a16="http://schemas.microsoft.com/office/drawing/2014/main" id="{7FFB7BE2-815D-4759-952C-AE62F4DFB2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13" y="2836706"/>
            <a:ext cx="676272" cy="676272"/>
          </a:xfrm>
          <a:prstGeom prst="rect">
            <a:avLst/>
          </a:prstGeom>
        </p:spPr>
      </p:pic>
      <p:pic>
        <p:nvPicPr>
          <p:cNvPr id="1035" name="Imagen 1034">
            <a:extLst>
              <a:ext uri="{FF2B5EF4-FFF2-40B4-BE49-F238E27FC236}">
                <a16:creationId xmlns:a16="http://schemas.microsoft.com/office/drawing/2014/main" id="{45B39D47-A25F-4759-849E-A3CB0CFF4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97" y="2212713"/>
            <a:ext cx="676800" cy="676800"/>
          </a:xfrm>
          <a:prstGeom prst="rect">
            <a:avLst/>
          </a:prstGeom>
        </p:spPr>
      </p:pic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2EACFF58-D3BA-41DB-9683-74640F5EB83E}"/>
              </a:ext>
            </a:extLst>
          </p:cNvPr>
          <p:cNvSpPr/>
          <p:nvPr/>
        </p:nvSpPr>
        <p:spPr>
          <a:xfrm>
            <a:off x="4234737" y="334336"/>
            <a:ext cx="1857704" cy="1471819"/>
          </a:xfrm>
          <a:prstGeom prst="roundRect">
            <a:avLst/>
          </a:prstGeom>
          <a:solidFill>
            <a:srgbClr val="76B567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latin typeface="Century Gothic" panose="020B0502020202020204" pitchFamily="34" charset="0"/>
              </a:rPr>
              <a:t>BIT CONTROL</a:t>
            </a:r>
            <a:br>
              <a:rPr lang="es-MX" sz="2000" b="1" dirty="0">
                <a:latin typeface="Century Gothic" panose="020B0502020202020204" pitchFamily="34" charset="0"/>
              </a:rPr>
            </a:br>
            <a:r>
              <a:rPr lang="es-MX" sz="2000" b="1" dirty="0">
                <a:latin typeface="Century Gothic" panose="020B0502020202020204" pitchFamily="34" charset="0"/>
              </a:rPr>
              <a:t>CANAL</a:t>
            </a:r>
          </a:p>
        </p:txBody>
      </p:sp>
      <p:pic>
        <p:nvPicPr>
          <p:cNvPr id="78" name="Picture 4" descr="Resultado de imagen para led animado">
            <a:extLst>
              <a:ext uri="{FF2B5EF4-FFF2-40B4-BE49-F238E27FC236}">
                <a16:creationId xmlns:a16="http://schemas.microsoft.com/office/drawing/2014/main" id="{DED115C5-3C50-4C16-87BD-1BB145AE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5767">
            <a:off x="5170318" y="509578"/>
            <a:ext cx="1188935" cy="8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272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13</Words>
  <Application>Microsoft Office PowerPoint</Application>
  <PresentationFormat>Panorámica</PresentationFormat>
  <Paragraphs>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Abigail Nic. S.</dc:creator>
  <cp:lastModifiedBy>YaKerTaker</cp:lastModifiedBy>
  <cp:revision>11</cp:revision>
  <dcterms:created xsi:type="dcterms:W3CDTF">2018-10-29T00:15:10Z</dcterms:created>
  <dcterms:modified xsi:type="dcterms:W3CDTF">2018-12-01T19:53:56Z</dcterms:modified>
</cp:coreProperties>
</file>